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70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72" d="100"/>
          <a:sy n="72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58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63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61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3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Cargo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b="1" spc="300" dirty="0">
                <a:solidFill>
                  <a:schemeClr val="bg1"/>
                </a:solidFill>
              </a:rPr>
              <a:t>Aplikácie </a:t>
            </a:r>
            <a:r>
              <a:rPr lang="sk-SK" sz="4400" b="1" spc="300" dirty="0" err="1">
                <a:solidFill>
                  <a:schemeClr val="bg1"/>
                </a:solidFill>
              </a:rPr>
              <a:t>dronov</a:t>
            </a:r>
            <a:r>
              <a:rPr lang="pt-BR" sz="4400" b="1" spc="300" dirty="0">
                <a:solidFill>
                  <a:schemeClr val="bg1"/>
                </a:solidFill>
              </a:rPr>
              <a:t>: Cargo</a:t>
            </a:r>
            <a:endParaRPr lang="en-US" sz="4400" b="1" spc="3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19" y="215398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spc="100" dirty="0">
                <a:solidFill>
                  <a:srgbClr val="54BC9B"/>
                </a:solidFill>
              </a:rPr>
              <a:t>UAV môžu prepravovať lieky a lekárske vzorky do a z neprístupných oblastí.</a:t>
            </a:r>
            <a:endParaRPr lang="pt-BR" sz="26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446649"/>
            <a:ext cx="4375133" cy="262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7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000" b="1" spc="300" dirty="0">
                <a:solidFill>
                  <a:schemeClr val="bg1"/>
                </a:solidFill>
              </a:rPr>
              <a:t>Aplikácie </a:t>
            </a:r>
            <a:r>
              <a:rPr lang="sk-SK" sz="4000" b="1" spc="300" dirty="0" err="1">
                <a:solidFill>
                  <a:schemeClr val="bg1"/>
                </a:solidFill>
              </a:rPr>
              <a:t>dronov</a:t>
            </a:r>
            <a:r>
              <a:rPr lang="pt-BR" sz="4000" b="1" spc="300" dirty="0">
                <a:solidFill>
                  <a:schemeClr val="bg1"/>
                </a:solidFill>
              </a:rPr>
              <a:t>: Cargo</a:t>
            </a:r>
            <a:endParaRPr lang="en-US" sz="4000" b="1" spc="300" dirty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9039" y="2636912"/>
            <a:ext cx="86409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spc="100" dirty="0">
                <a:solidFill>
                  <a:srgbClr val="54BC9B"/>
                </a:solidFill>
              </a:rPr>
              <a:t>V roku 2014 oznámil premiér Spojených arabských emirátov, že SAE </a:t>
            </a:r>
            <a:r>
              <a:rPr lang="pt-BR" sz="2600" b="1" spc="100" dirty="0" smtClean="0">
                <a:solidFill>
                  <a:srgbClr val="54BC9B"/>
                </a:solidFill>
              </a:rPr>
              <a:t>plánuj</a:t>
            </a:r>
            <a:r>
              <a:rPr lang="sk-SK" sz="2600" b="1" spc="100" dirty="0" smtClean="0">
                <a:solidFill>
                  <a:srgbClr val="54BC9B"/>
                </a:solidFill>
              </a:rPr>
              <a:t>ú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spustiť flotilu jednotiek UAV s cieľom </a:t>
            </a:r>
            <a:r>
              <a:rPr lang="sk-SK" sz="2600" b="1" spc="100" dirty="0" smtClean="0">
                <a:solidFill>
                  <a:srgbClr val="54BC9B"/>
                </a:solidFill>
              </a:rPr>
              <a:t>zachytiť </a:t>
            </a:r>
            <a:r>
              <a:rPr lang="pt-BR" sz="2600" b="1" spc="100" dirty="0" smtClean="0">
                <a:solidFill>
                  <a:srgbClr val="54BC9B"/>
                </a:solidFill>
              </a:rPr>
              <a:t>oficiáln</a:t>
            </a:r>
            <a:r>
              <a:rPr lang="sk-SK" sz="2600" b="1" spc="100" dirty="0" smtClean="0">
                <a:solidFill>
                  <a:srgbClr val="54BC9B"/>
                </a:solidFill>
              </a:rPr>
              <a:t>u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sk-SK" sz="2600" b="1" spc="100" dirty="0" smtClean="0">
                <a:solidFill>
                  <a:srgbClr val="54BC9B"/>
                </a:solidFill>
              </a:rPr>
              <a:t>dokumentáciu</a:t>
            </a:r>
            <a:r>
              <a:rPr lang="pt-BR" sz="2600" b="1" spc="100" dirty="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a </a:t>
            </a:r>
            <a:r>
              <a:rPr lang="sk-SK" sz="2600" b="1" spc="100" smtClean="0">
                <a:solidFill>
                  <a:srgbClr val="54BC9B"/>
                </a:solidFill>
              </a:rPr>
              <a:t>poskytnúť</a:t>
            </a:r>
            <a:r>
              <a:rPr lang="pt-BR" sz="2600" b="1" spc="100" smtClean="0">
                <a:solidFill>
                  <a:srgbClr val="54BC9B"/>
                </a:solidFill>
              </a:rPr>
              <a:t> </a:t>
            </a:r>
            <a:r>
              <a:rPr lang="pt-BR" sz="2600" b="1" spc="100" dirty="0">
                <a:solidFill>
                  <a:srgbClr val="54BC9B"/>
                </a:solidFill>
              </a:rPr>
              <a:t>záchranné služby pri nehodách.</a:t>
            </a:r>
            <a:endParaRPr lang="pt-BR" sz="26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61</Words>
  <Application>Microsoft Office PowerPoint</Application>
  <PresentationFormat>Prezentácia na obrazovke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Office Theme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19</cp:revision>
  <dcterms:created xsi:type="dcterms:W3CDTF">2017-03-08T21:43:37Z</dcterms:created>
  <dcterms:modified xsi:type="dcterms:W3CDTF">2018-01-28T16:28:11Z</dcterms:modified>
</cp:coreProperties>
</file>